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37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891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67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42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624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5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89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7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52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947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54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D7DDA-ABF3-4300-BE11-094DF5F1B99D}" type="datetimeFigureOut">
              <a:rPr lang="en-GB" smtClean="0"/>
              <a:t>24/09/2018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77FB8-7DCE-42E5-9E7F-E6971C2EE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47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stylized boa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3755571" cy="2103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570" y="0"/>
            <a:ext cx="3755571" cy="2103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103121"/>
            <a:ext cx="5079077" cy="25245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1141" y="1"/>
            <a:ext cx="4680859" cy="24190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27625"/>
            <a:ext cx="4655128" cy="22086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1141" y="2419005"/>
            <a:ext cx="4655128" cy="44389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2266" y="2103120"/>
            <a:ext cx="2428875" cy="1905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9076" y="3707543"/>
            <a:ext cx="2510444" cy="17123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5128" y="5208227"/>
            <a:ext cx="2856013" cy="162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2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80" y="4937760"/>
            <a:ext cx="3678368" cy="19202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006" y="1924460"/>
            <a:ext cx="3877939" cy="20240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9" y="0"/>
            <a:ext cx="4600674" cy="21033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836" y="0"/>
            <a:ext cx="3755461" cy="21033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03302"/>
            <a:ext cx="4764290" cy="2892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4297" y="0"/>
            <a:ext cx="3792419" cy="20449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9991" y="4996130"/>
            <a:ext cx="4448360" cy="19132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8350" y="4937760"/>
            <a:ext cx="4433649" cy="19202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6649" y="3727960"/>
            <a:ext cx="3251993" cy="12938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0" y="1730047"/>
            <a:ext cx="4190999" cy="332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7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028" y="0"/>
            <a:ext cx="4267200" cy="26114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190" y="2176267"/>
            <a:ext cx="3777532" cy="28083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4768" y="5218358"/>
            <a:ext cx="6179608" cy="19605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036" y="33142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"/>
            <a:ext cx="2870200" cy="27291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2729159"/>
            <a:ext cx="3251200" cy="31531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1202" y="2489199"/>
            <a:ext cx="3597988" cy="29917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4229" y="0"/>
            <a:ext cx="2922905" cy="19985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01122" y="4931592"/>
            <a:ext cx="3190878" cy="18904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6801" y="4984625"/>
            <a:ext cx="4124322" cy="18374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9911932" y="2636390"/>
            <a:ext cx="2933054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99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Sunderland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West</dc:creator>
  <cp:lastModifiedBy>Scott West</cp:lastModifiedBy>
  <cp:revision>4</cp:revision>
  <dcterms:created xsi:type="dcterms:W3CDTF">2018-09-24T10:42:30Z</dcterms:created>
  <dcterms:modified xsi:type="dcterms:W3CDTF">2018-09-24T12:17:12Z</dcterms:modified>
</cp:coreProperties>
</file>