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58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E6FBF-4967-4115-8ABE-7B7D3F9FD0E2}" type="datetimeFigureOut">
              <a:rPr lang="en-GB" smtClean="0"/>
              <a:t>05/03/2018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68BD8-84B1-4962-B25F-EC8B44AA9E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10007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E6FBF-4967-4115-8ABE-7B7D3F9FD0E2}" type="datetimeFigureOut">
              <a:rPr lang="en-GB" smtClean="0"/>
              <a:t>05/03/2018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68BD8-84B1-4962-B25F-EC8B44AA9E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4674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E6FBF-4967-4115-8ABE-7B7D3F9FD0E2}" type="datetimeFigureOut">
              <a:rPr lang="en-GB" smtClean="0"/>
              <a:t>05/03/2018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68BD8-84B1-4962-B25F-EC8B44AA9E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8530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E6FBF-4967-4115-8ABE-7B7D3F9FD0E2}" type="datetimeFigureOut">
              <a:rPr lang="en-GB" smtClean="0"/>
              <a:t>05/03/2018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68BD8-84B1-4962-B25F-EC8B44AA9E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1907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E6FBF-4967-4115-8ABE-7B7D3F9FD0E2}" type="datetimeFigureOut">
              <a:rPr lang="en-GB" smtClean="0"/>
              <a:t>05/03/2018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68BD8-84B1-4962-B25F-EC8B44AA9E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9342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E6FBF-4967-4115-8ABE-7B7D3F9FD0E2}" type="datetimeFigureOut">
              <a:rPr lang="en-GB" smtClean="0"/>
              <a:t>05/03/2018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68BD8-84B1-4962-B25F-EC8B44AA9E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4062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E6FBF-4967-4115-8ABE-7B7D3F9FD0E2}" type="datetimeFigureOut">
              <a:rPr lang="en-GB" smtClean="0"/>
              <a:t>05/03/2018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68BD8-84B1-4962-B25F-EC8B44AA9E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0812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E6FBF-4967-4115-8ABE-7B7D3F9FD0E2}" type="datetimeFigureOut">
              <a:rPr lang="en-GB" smtClean="0"/>
              <a:t>05/03/2018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68BD8-84B1-4962-B25F-EC8B44AA9E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27840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E6FBF-4967-4115-8ABE-7B7D3F9FD0E2}" type="datetimeFigureOut">
              <a:rPr lang="en-GB" smtClean="0"/>
              <a:t>05/03/2018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68BD8-84B1-4962-B25F-EC8B44AA9E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36492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E6FBF-4967-4115-8ABE-7B7D3F9FD0E2}" type="datetimeFigureOut">
              <a:rPr lang="en-GB" smtClean="0"/>
              <a:t>05/03/2018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68BD8-84B1-4962-B25F-EC8B44AA9E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6731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E6FBF-4967-4115-8ABE-7B7D3F9FD0E2}" type="datetimeFigureOut">
              <a:rPr lang="en-GB" smtClean="0"/>
              <a:t>05/03/2018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68BD8-84B1-4962-B25F-EC8B44AA9E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8829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DE6FBF-4967-4115-8ABE-7B7D3F9FD0E2}" type="datetimeFigureOut">
              <a:rPr lang="en-GB" smtClean="0"/>
              <a:t>05/03/2018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E68BD8-84B1-4962-B25F-EC8B44AA9E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5629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uALoASextfU" TargetMode="External"/><Relationship Id="rId2" Type="http://schemas.openxmlformats.org/officeDocument/2006/relationships/hyperlink" Target="https://youtu.be/aXYuL4yo0tM?t=3m59s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2IhhyCvPq-g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Animation Short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Planning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600088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Animation Ideas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9715" y="1690688"/>
            <a:ext cx="10654085" cy="4614932"/>
          </a:xfrm>
        </p:spPr>
        <p:txBody>
          <a:bodyPr>
            <a:normAutofit/>
          </a:bodyPr>
          <a:lstStyle/>
          <a:p>
            <a:r>
              <a:rPr lang="en-GB" sz="1800" dirty="0" smtClean="0"/>
              <a:t>Wake up from sleep (</a:t>
            </a:r>
            <a:r>
              <a:rPr lang="en-GB" sz="1800" dirty="0" smtClean="0">
                <a:hlinkClick r:id="rId2"/>
              </a:rPr>
              <a:t>https://youtu.be/aXYuL4yo0tM?t=3m59s</a:t>
            </a:r>
            <a:r>
              <a:rPr lang="en-GB" sz="1800" dirty="0" smtClean="0"/>
              <a:t>)</a:t>
            </a:r>
          </a:p>
          <a:p>
            <a:r>
              <a:rPr lang="en-GB" sz="1800" dirty="0" smtClean="0"/>
              <a:t>Dancing around (</a:t>
            </a:r>
            <a:r>
              <a:rPr lang="en-GB" sz="1800" dirty="0" smtClean="0">
                <a:hlinkClick r:id="rId3"/>
              </a:rPr>
              <a:t>https://www.youtube.com/watch?v=uALoASextfU</a:t>
            </a:r>
            <a:r>
              <a:rPr lang="en-GB" sz="1800" dirty="0" smtClean="0"/>
              <a:t>)</a:t>
            </a:r>
          </a:p>
          <a:p>
            <a:r>
              <a:rPr lang="en-GB" sz="1800" dirty="0" smtClean="0"/>
              <a:t>Production line (</a:t>
            </a:r>
            <a:r>
              <a:rPr lang="en-GB" sz="1800" dirty="0" smtClean="0">
                <a:hlinkClick r:id="rId4"/>
              </a:rPr>
              <a:t>https://www.youtube.com/watch?v=2IhhyCvPq-g</a:t>
            </a:r>
            <a:r>
              <a:rPr lang="en-GB" sz="1800" dirty="0" smtClean="0"/>
              <a:t>)</a:t>
            </a:r>
          </a:p>
          <a:p>
            <a:r>
              <a:rPr lang="en-GB" sz="1800" dirty="0" smtClean="0"/>
              <a:t>Tracking camera</a:t>
            </a:r>
          </a:p>
          <a:p>
            <a:r>
              <a:rPr lang="en-GB" sz="1800" dirty="0" smtClean="0"/>
              <a:t>Ceiling Turret</a:t>
            </a:r>
          </a:p>
          <a:p>
            <a:r>
              <a:rPr lang="en-GB" sz="1800" dirty="0" smtClean="0"/>
              <a:t>Crash into a bar/pole</a:t>
            </a:r>
          </a:p>
          <a:p>
            <a:r>
              <a:rPr lang="en-GB" sz="1800" dirty="0" smtClean="0"/>
              <a:t>Spin too fast and make itself dizzy</a:t>
            </a:r>
          </a:p>
          <a:p>
            <a:r>
              <a:rPr lang="en-GB" sz="1800" dirty="0" smtClean="0"/>
              <a:t>Powering down</a:t>
            </a:r>
          </a:p>
          <a:p>
            <a:r>
              <a:rPr lang="en-GB" sz="1800" dirty="0" smtClean="0"/>
              <a:t>Confused by surroundings</a:t>
            </a:r>
          </a:p>
          <a:p>
            <a:r>
              <a:rPr lang="en-GB" sz="2000" dirty="0" smtClean="0"/>
              <a:t>Noticing viewers</a:t>
            </a:r>
          </a:p>
          <a:p>
            <a:r>
              <a:rPr lang="en-GB" sz="2000" dirty="0" smtClean="0"/>
              <a:t>Playing </a:t>
            </a:r>
            <a:r>
              <a:rPr lang="en-GB" sz="2000" dirty="0" smtClean="0"/>
              <a:t>with portals (playing with objects through </a:t>
            </a:r>
            <a:r>
              <a:rPr lang="en-GB" sz="2000" dirty="0" err="1" smtClean="0"/>
              <a:t>porals</a:t>
            </a:r>
            <a:r>
              <a:rPr lang="en-GB" sz="2000" dirty="0" smtClean="0"/>
              <a:t>)</a:t>
            </a:r>
          </a:p>
          <a:p>
            <a:r>
              <a:rPr lang="en-GB" sz="2000" dirty="0" smtClean="0"/>
              <a:t>Wake up disorientated and make itself dizzy tracking objects</a:t>
            </a:r>
          </a:p>
          <a:p>
            <a:endParaRPr lang="en-GB" sz="2000" dirty="0" smtClean="0"/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824976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Synopsis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 first stage of the animation will show a stretched out robot hanging from the ceiling, it will power up and come in to focus.</a:t>
            </a:r>
          </a:p>
          <a:p>
            <a:r>
              <a:rPr lang="en-GB" dirty="0" smtClean="0"/>
              <a:t>While coming into focus with it’s surroundings it will struggle to familiarize itself with objects it’s surrounded by.</a:t>
            </a:r>
          </a:p>
          <a:p>
            <a:r>
              <a:rPr lang="en-GB" dirty="0" smtClean="0"/>
              <a:t>Picking up speed with each rotation disorientation will begin to set in and it will lose focus making itself dizzy.</a:t>
            </a:r>
          </a:p>
          <a:p>
            <a:r>
              <a:rPr lang="en-GB" dirty="0" smtClean="0"/>
              <a:t>Loses control and swings back and forth.</a:t>
            </a:r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168832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Treatment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GB" sz="1600" dirty="0" smtClean="0"/>
              <a:t>Robot hangs freely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600" dirty="0" smtClean="0"/>
              <a:t>Slowly rises body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600" dirty="0" smtClean="0"/>
              <a:t>Follows up with moving head and possibly blinking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600" dirty="0" smtClean="0"/>
              <a:t>Looks around the room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600" dirty="0" smtClean="0"/>
              <a:t>Gives a confused reaction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600" dirty="0" smtClean="0"/>
              <a:t>Looks around again but faster</a:t>
            </a:r>
          </a:p>
          <a:p>
            <a:pPr marL="342900" indent="-342900">
              <a:buAutoNum type="arabicPeriod" startAt="7"/>
            </a:pPr>
            <a:r>
              <a:rPr lang="en-GB" sz="1600" dirty="0" smtClean="0"/>
              <a:t>Gets </a:t>
            </a:r>
            <a:r>
              <a:rPr lang="en-GB" sz="1600" dirty="0" smtClean="0"/>
              <a:t>dizzy and drops down losing it’s </a:t>
            </a:r>
            <a:r>
              <a:rPr lang="en-GB" sz="1600" dirty="0" smtClean="0"/>
              <a:t>form</a:t>
            </a:r>
          </a:p>
          <a:p>
            <a:pPr marL="0" indent="0">
              <a:buNone/>
            </a:pPr>
            <a:r>
              <a:rPr lang="en-GB" sz="1600" dirty="0" smtClean="0"/>
              <a:t>8.     Swings like a pendulum</a:t>
            </a:r>
            <a:endParaRPr lang="en-GB" sz="1600" dirty="0" smtClean="0"/>
          </a:p>
          <a:p>
            <a:pPr marL="342900" indent="-342900">
              <a:buFont typeface="+mj-lt"/>
              <a:buAutoNum type="arabicPeriod"/>
            </a:pPr>
            <a:endParaRPr lang="en-GB" sz="1600" dirty="0" smtClean="0"/>
          </a:p>
        </p:txBody>
      </p:sp>
    </p:spTree>
    <p:extLst>
      <p:ext uri="{BB962C8B-B14F-4D97-AF65-F5344CB8AC3E}">
        <p14:creationId xmlns:p14="http://schemas.microsoft.com/office/powerpoint/2010/main" val="11323666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Asset List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Shelves</a:t>
            </a:r>
          </a:p>
          <a:p>
            <a:r>
              <a:rPr lang="en-GB" dirty="0" smtClean="0"/>
              <a:t>Robot parts</a:t>
            </a:r>
          </a:p>
          <a:p>
            <a:r>
              <a:rPr lang="en-GB" dirty="0" smtClean="0"/>
              <a:t>Cubes</a:t>
            </a:r>
          </a:p>
          <a:p>
            <a:r>
              <a:rPr lang="en-GB" dirty="0" smtClean="0"/>
              <a:t>Boxes</a:t>
            </a:r>
          </a:p>
          <a:p>
            <a:r>
              <a:rPr lang="en-GB" dirty="0" smtClean="0"/>
              <a:t>Tiles??</a:t>
            </a:r>
          </a:p>
          <a:p>
            <a:r>
              <a:rPr lang="en-GB" dirty="0" smtClean="0"/>
              <a:t>Turret</a:t>
            </a:r>
          </a:p>
          <a:p>
            <a:r>
              <a:rPr lang="en-GB" dirty="0" smtClean="0"/>
              <a:t>Cake</a:t>
            </a:r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5533300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198</Words>
  <Application>Microsoft Office PowerPoint</Application>
  <PresentationFormat>Widescreen</PresentationFormat>
  <Paragraphs>38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Animation Short</vt:lpstr>
      <vt:lpstr>Animation Ideas</vt:lpstr>
      <vt:lpstr>Synopsis</vt:lpstr>
      <vt:lpstr>Treatment</vt:lpstr>
      <vt:lpstr>Asset List</vt:lpstr>
    </vt:vector>
  </TitlesOfParts>
  <Company>Sunderland College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Animation Short</dc:title>
  <dc:creator>Scott West</dc:creator>
  <cp:lastModifiedBy>Scott West</cp:lastModifiedBy>
  <cp:revision>9</cp:revision>
  <dcterms:created xsi:type="dcterms:W3CDTF">2017-11-27T09:24:24Z</dcterms:created>
  <dcterms:modified xsi:type="dcterms:W3CDTF">2018-03-05T11:16:18Z</dcterms:modified>
</cp:coreProperties>
</file>